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media/image05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media/image07.png" Type="http://schemas.openxmlformats.org/officeDocument/2006/relationships/image" Id="rId2"/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2" name="Shape 12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y="0" x="0"/>
            <a:ext cy="3429000" cx="6858000"/>
          </a:xfrm>
          <a:prstGeom prst="rect">
            <a:avLst/>
          </a:prstGeom>
        </p:spPr>
      </p:pic>
      <p:sp>
        <p:nvSpPr>
          <p:cNvPr id="13" name="Shape 13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914650" x="1219200"/>
            <a:ext cy="1314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ctr" rtl="0" marR="0" indent="0" marL="457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ctr" rtl="0" marR="0" indent="0" marL="914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ctr" rtl="0" marR="0" indent="0" marL="1371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ctr" rtl="0" marR="0" indent="0" marL="18288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ctr" rtl="0" marR="0" indent="0" marL="2286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ctr" rtl="0" marR="0" indent="0" marL="2743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ctr" rtl="0" marR="0" indent="0" marL="3200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ctr" rtl="0" marR="0" indent="0" marL="3657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None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7" name="Shape 17"/>
          <p:cNvSpPr txBox="1"/>
          <p:nvPr>
            <p:ph type="ctrTitle"/>
          </p:nvPr>
        </p:nvSpPr>
        <p:spPr>
          <a:xfrm>
            <a:off y="1505916" x="685800"/>
            <a:ext cy="1102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marR="0" indent="0" mar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trike="noStrike" u="none" b="0" cap="small" baseline="0" sz="32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2pPr>
            <a:lvl3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3pPr>
            <a:lvl4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4pPr>
            <a:lvl5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5pPr>
            <a:lvl6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6pPr>
            <a:lvl7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7pPr>
            <a:lvl8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8pPr>
            <a:lvl9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cap="small" baseline="0" sz="3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 rot="5400000">
            <a:off y="-1064999" x="2874750"/>
            <a:ext cy="7924799" cx="33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234950" marL="3429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indent="-177800" marL="74295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indent="-120650" marL="1143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indent="-120650" marL="1600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indent="-120650" marL="2057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indent="-120650" marL="2514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indent="-120650" marL="29718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indent="-120650" marL="3429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indent="-120650" marL="3886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 rot="5400000">
            <a:off y="1371628" x="5463749"/>
            <a:ext cy="2057400" cx="4388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cap="small" baseline="0" sz="3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 rot="5400000">
            <a:off y="-609571" x="1272750"/>
            <a:ext cy="6019799" cx="4388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234950" marL="3429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indent="-177800" marL="74295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indent="-120650" marL="1143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indent="-120650" marL="1600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indent="-120650" marL="2057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indent="-120650" marL="2514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indent="-120650" marL="29718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indent="-120650" marL="3429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indent="-120650" marL="3886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457200">
              <a:defRPr/>
            </a:lvl2pPr>
            <a:lvl3pPr rtl="0" indent="914400">
              <a:defRPr/>
            </a:lvl3pPr>
            <a:lvl4pPr rtl="0" indent="137160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8" name="Shape 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cap="small" baseline="0" sz="3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00150" x="609600"/>
            <a:ext cy="3086099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234950" marL="3429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indent="-177800" marL="74295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indent="-120650" marL="1143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indent="-120650" marL="1600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indent="-120650" marL="2057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indent="-120650" marL="2514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indent="-120650" marL="29718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indent="-120650" marL="3429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indent="-120650" marL="3886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y="3721893" x="609600"/>
            <a:ext cy="1021499" cx="7885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defRPr b="0" cap="small" baseline="0" sz="3200" i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2596753" x="609600"/>
            <a:ext cy="1125000" cx="7885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Clr>
                <a:schemeClr val="lt2"/>
              </a:buClr>
              <a:buFont typeface="Arial Narrow"/>
              <a:buNone/>
              <a:defRPr baseline="0" sz="1700">
                <a:solidFill>
                  <a:schemeClr val="lt2"/>
                </a:solidFill>
              </a:defRPr>
            </a:lvl1pPr>
            <a:lvl2pPr rtl="0" indent="0" marL="457200">
              <a:buClr>
                <a:schemeClr val="lt1"/>
              </a:buClr>
              <a:buFont typeface="Arial Narrow"/>
              <a:buNone/>
              <a:defRPr sz="1800">
                <a:solidFill>
                  <a:schemeClr val="lt1"/>
                </a:solidFill>
              </a:defRPr>
            </a:lvl2pPr>
            <a:lvl3pPr rtl="0" indent="0" marL="914400">
              <a:buClr>
                <a:schemeClr val="lt1"/>
              </a:buClr>
              <a:buFont typeface="Arial Narrow"/>
              <a:buNone/>
              <a:defRPr sz="1600">
                <a:solidFill>
                  <a:schemeClr val="lt1"/>
                </a:solidFill>
              </a:defRPr>
            </a:lvl3pPr>
            <a:lvl4pPr rtl="0" indent="0" marL="1371600"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4pPr>
            <a:lvl5pPr rtl="0" indent="0" marL="1828800"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5pPr>
            <a:lvl6pPr rtl="0" indent="0" marL="2286000"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6pPr>
            <a:lvl7pPr rtl="0" indent="0" marL="2743200"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7pPr>
            <a:lvl8pPr rtl="0" indent="0" marL="3200400"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8pPr>
            <a:lvl9pPr rtl="0" indent="0" marL="3657600">
              <a:buClr>
                <a:schemeClr val="lt1"/>
              </a:buClr>
              <a:buFont typeface="Arial Narrow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idx="1" type="body"/>
          </p:nvPr>
        </p:nvSpPr>
        <p:spPr>
          <a:xfrm>
            <a:off y="1200150" x="609600"/>
            <a:ext cy="3086099" cx="373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buClr>
                <a:schemeClr val="lt2"/>
              </a:buClr>
              <a:buFont typeface="Arial Narrow"/>
              <a:buChar char="•"/>
              <a:defRPr/>
            </a:lvl6pPr>
            <a:lvl7pPr rtl="0">
              <a:buClr>
                <a:schemeClr val="lt2"/>
              </a:buClr>
              <a:buFont typeface="Arial Narrow"/>
              <a:buChar char="•"/>
              <a:defRPr/>
            </a:lvl7pPr>
            <a:lvl8pPr rtl="0">
              <a:buClr>
                <a:schemeClr val="lt2"/>
              </a:buClr>
              <a:buFont typeface="Arial Narrow"/>
              <a:buChar char="•"/>
              <a:defRPr/>
            </a:lvl8pPr>
            <a:lvl9pPr rtl="0">
              <a:buClr>
                <a:schemeClr val="lt2"/>
              </a:buClr>
              <a:buFont typeface="Arial Narrow"/>
              <a:buChar char="•"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y="1200150" x="4800600"/>
            <a:ext cy="3086099" cx="373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33" name="Shape 33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cap="small" baseline="0" sz="3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 txBox="1"/>
          <p:nvPr>
            <p:ph idx="1" type="body"/>
          </p:nvPr>
        </p:nvSpPr>
        <p:spPr>
          <a:xfrm>
            <a:off y="1657350" x="4800600"/>
            <a:ext cy="2628899" cx="373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57350" x="609600"/>
            <a:ext cy="2628899" cx="373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3" type="body"/>
          </p:nvPr>
        </p:nvSpPr>
        <p:spPr>
          <a:xfrm>
            <a:off y="1200149" x="609600"/>
            <a:ext cy="431100" cx="373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Clr>
                <a:schemeClr val="lt2"/>
              </a:buClr>
              <a:buFont typeface="Arial Narrow"/>
              <a:buNone/>
              <a:defRPr b="0" baseline="0" sz="1700" i="0">
                <a:solidFill>
                  <a:schemeClr val="lt2"/>
                </a:solidFill>
              </a:defRPr>
            </a:lvl1pPr>
            <a:lvl2pPr rtl="0" indent="0" marL="457200">
              <a:buFont typeface="Arial Narrow"/>
              <a:buNone/>
              <a:defRPr b="1" sz="2000"/>
            </a:lvl2pPr>
            <a:lvl3pPr rtl="0" indent="0" marL="914400">
              <a:buFont typeface="Arial Narrow"/>
              <a:buNone/>
              <a:defRPr b="1" sz="1800"/>
            </a:lvl3pPr>
            <a:lvl4pPr rtl="0" indent="0" marL="1371600">
              <a:buFont typeface="Arial Narrow"/>
              <a:buNone/>
              <a:defRPr b="1" sz="1600"/>
            </a:lvl4pPr>
            <a:lvl5pPr rtl="0" indent="0" marL="1828800">
              <a:buFont typeface="Arial Narrow"/>
              <a:buNone/>
              <a:defRPr b="1" sz="1600"/>
            </a:lvl5pPr>
            <a:lvl6pPr rtl="0" indent="0" marL="2286000">
              <a:buFont typeface="Arial Narrow"/>
              <a:buNone/>
              <a:defRPr b="1" sz="1600"/>
            </a:lvl6pPr>
            <a:lvl7pPr rtl="0" indent="0" marL="2743200">
              <a:buFont typeface="Arial Narrow"/>
              <a:buNone/>
              <a:defRPr b="1" sz="1600"/>
            </a:lvl7pPr>
            <a:lvl8pPr rtl="0" indent="0" marL="3200400">
              <a:buFont typeface="Arial Narrow"/>
              <a:buNone/>
              <a:defRPr b="1" sz="1600"/>
            </a:lvl8pPr>
            <a:lvl9pPr rtl="0" indent="0" marL="3657600">
              <a:buFont typeface="Arial Narrow"/>
              <a:buNone/>
              <a:defRPr b="1" sz="1600"/>
            </a:lvl9pPr>
          </a:lstStyle>
          <a:p/>
        </p:txBody>
      </p:sp>
      <p:sp>
        <p:nvSpPr>
          <p:cNvPr id="42" name="Shape 42"/>
          <p:cNvSpPr txBox="1"/>
          <p:nvPr>
            <p:ph idx="4" type="body"/>
          </p:nvPr>
        </p:nvSpPr>
        <p:spPr>
          <a:xfrm>
            <a:off y="1200149" x="4800600"/>
            <a:ext cy="431100" cx="3733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Clr>
                <a:schemeClr val="lt2"/>
              </a:buClr>
              <a:buFont typeface="Arial Narrow"/>
              <a:buNone/>
              <a:defRPr b="0" baseline="0" sz="1700" i="0">
                <a:solidFill>
                  <a:schemeClr val="lt2"/>
                </a:solidFill>
              </a:defRPr>
            </a:lvl1pPr>
            <a:lvl2pPr rtl="0" indent="0" marL="457200">
              <a:buFont typeface="Arial Narrow"/>
              <a:buNone/>
              <a:defRPr b="1" sz="2000"/>
            </a:lvl2pPr>
            <a:lvl3pPr rtl="0" indent="0" marL="914400">
              <a:buFont typeface="Arial Narrow"/>
              <a:buNone/>
              <a:defRPr b="1" sz="1800"/>
            </a:lvl3pPr>
            <a:lvl4pPr rtl="0" indent="0" marL="1371600">
              <a:buFont typeface="Arial Narrow"/>
              <a:buNone/>
              <a:defRPr b="1" sz="1600"/>
            </a:lvl4pPr>
            <a:lvl5pPr rtl="0" indent="0" marL="1828800">
              <a:buFont typeface="Arial Narrow"/>
              <a:buNone/>
              <a:defRPr b="1" sz="1600"/>
            </a:lvl5pPr>
            <a:lvl6pPr rtl="0" indent="0" marL="2286000">
              <a:buFont typeface="Arial Narrow"/>
              <a:buNone/>
              <a:defRPr b="1" sz="1600"/>
            </a:lvl6pPr>
            <a:lvl7pPr rtl="0" indent="0" marL="2743200">
              <a:buFont typeface="Arial Narrow"/>
              <a:buNone/>
              <a:defRPr b="1" sz="1600"/>
            </a:lvl7pPr>
            <a:lvl8pPr rtl="0" indent="0" marL="3200400">
              <a:buFont typeface="Arial Narrow"/>
              <a:buNone/>
              <a:defRPr b="1" sz="1600"/>
            </a:lvl8pPr>
            <a:lvl9pPr rtl="0" indent="0" marL="3657600">
              <a:buFont typeface="Arial Narrow"/>
              <a:buNone/>
              <a:defRPr b="1" sz="1600"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cap="small" baseline="0" sz="3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>
                <a:solidFill>
                  <a:schemeClr val="lt2"/>
                </a:solidFill>
              </a:defRPr>
            </a:lvl5pPr>
            <a:lvl6pPr rtl="0">
              <a:defRPr>
                <a:solidFill>
                  <a:schemeClr val="lt2"/>
                </a:solidFill>
              </a:defRPr>
            </a:lvl6pPr>
            <a:lvl7pPr rtl="0">
              <a:defRPr>
                <a:solidFill>
                  <a:schemeClr val="lt2"/>
                </a:solidFill>
              </a:defRPr>
            </a:lvl7pPr>
            <a:lvl8pPr rtl="0">
              <a:defRPr>
                <a:solidFill>
                  <a:schemeClr val="lt2"/>
                </a:solidFill>
              </a:defRPr>
            </a:lvl8pPr>
            <a:lvl9pPr rtl="0"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>
            <a:off y="1085850" x="3962400"/>
            <a:ext cy="3200399" cx="4648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234950" marL="3429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indent="-177800" marL="74295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indent="-120650" marL="1143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indent="-120650" marL="1600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indent="-120650" marL="2057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baseline="0"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indent="-120650" marL="2514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indent="-120650" marL="29718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indent="-120650" marL="3429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indent="-120650" marL="3886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z="17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y="1085850" x="612647"/>
            <a:ext cy="8229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0" cap="none" baseline="0" sz="1800" i="0">
                <a:solidFill>
                  <a:schemeClr val="lt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y="1910918" x="612647"/>
            <a:ext cy="23754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Arial Narrow"/>
              <a:buNone/>
              <a:defRPr sz="1400"/>
            </a:lvl1pPr>
            <a:lvl2pPr rtl="0" indent="0" marL="457200">
              <a:buFont typeface="Arial Narrow"/>
              <a:buNone/>
              <a:defRPr sz="1200"/>
            </a:lvl2pPr>
            <a:lvl3pPr rtl="0" indent="0" marL="914400">
              <a:buFont typeface="Arial Narrow"/>
              <a:buNone/>
              <a:defRPr sz="1000"/>
            </a:lvl3pPr>
            <a:lvl4pPr rtl="0" indent="0" marL="1371600">
              <a:buFont typeface="Arial Narrow"/>
              <a:buNone/>
              <a:defRPr sz="900"/>
            </a:lvl4pPr>
            <a:lvl5pPr rtl="0" indent="0" marL="1828800">
              <a:buFont typeface="Arial Narrow"/>
              <a:buNone/>
              <a:defRPr sz="900"/>
            </a:lvl5pPr>
            <a:lvl6pPr rtl="0" indent="0" marL="2286000">
              <a:buFont typeface="Arial Narrow"/>
              <a:buNone/>
              <a:defRPr sz="900"/>
            </a:lvl6pPr>
            <a:lvl7pPr rtl="0" indent="0" marL="2743200">
              <a:buFont typeface="Arial Narrow"/>
              <a:buNone/>
              <a:defRPr sz="900"/>
            </a:lvl7pPr>
            <a:lvl8pPr rtl="0" indent="0" marL="3200400">
              <a:buFont typeface="Arial Narrow"/>
              <a:buNone/>
              <a:defRPr sz="900"/>
            </a:lvl8pPr>
            <a:lvl9pPr rtl="0" indent="0" marL="3657600">
              <a:buFont typeface="Arial Narrow"/>
              <a:buNone/>
              <a:defRPr sz="900"/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3" name="Shape 6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y="0" x="0"/>
            <a:ext cy="5143500" cx="6858000"/>
          </a:xfrm>
          <a:prstGeom prst="rect">
            <a:avLst/>
          </a:prstGeom>
        </p:spPr>
      </p:pic>
      <p:sp>
        <p:nvSpPr>
          <p:cNvPr id="64" name="Shape 64"/>
          <p:cNvSpPr txBox="1"/>
          <p:nvPr>
            <p:ph type="title"/>
          </p:nvPr>
        </p:nvSpPr>
        <p:spPr>
          <a:xfrm>
            <a:off y="1085850" x="609600"/>
            <a:ext cy="8229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0" cap="none" baseline="0" sz="1800" i="0">
                <a:solidFill>
                  <a:schemeClr val="lt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65" name="Shape 65"/>
          <p:cNvSpPr/>
          <p:nvPr>
            <p:ph idx="2" type="pic"/>
          </p:nvPr>
        </p:nvSpPr>
        <p:spPr>
          <a:xfrm>
            <a:off y="1085850" x="4657344"/>
            <a:ext cy="2606100" cx="34199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buClr>
                <a:srgbClr val="A5A5A5"/>
              </a:buClr>
              <a:buFont typeface="Arial Narrow"/>
              <a:buNone/>
              <a:defRPr strike="noStrike" u="none" b="0" cap="none" baseline="0" sz="2000" i="0">
                <a:solidFill>
                  <a:srgbClr val="A5A5A5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buClr>
                <a:schemeClr val="lt1"/>
              </a:buClr>
              <a:buFont typeface="Arial Narrow"/>
              <a:buNone/>
              <a:defRPr strike="noStrike" u="none" b="0" cap="none" baseline="0" sz="2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buClr>
                <a:schemeClr val="lt1"/>
              </a:buClr>
              <a:buFont typeface="Arial Narrow"/>
              <a:buNone/>
              <a:defRPr strike="noStrike" u="none" b="0" cap="none" baseline="0" sz="24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buClr>
                <a:schemeClr val="lt1"/>
              </a:buClr>
              <a:buFont typeface="Arial Narrow"/>
              <a:buNone/>
              <a:defRPr strike="noStrike" u="none" b="0" cap="none" baseline="0" sz="2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buClr>
                <a:schemeClr val="lt1"/>
              </a:buClr>
              <a:buFont typeface="Arial Narrow"/>
              <a:buNone/>
              <a:defRPr strike="noStrike" u="none" b="0" cap="none" baseline="0" sz="2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buClr>
                <a:schemeClr val="lt1"/>
              </a:buClr>
              <a:buFont typeface="Arial Narrow"/>
              <a:buNone/>
              <a:defRPr strike="noStrike" u="none" b="0" cap="none" baseline="0" sz="2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buClr>
                <a:schemeClr val="lt1"/>
              </a:buClr>
              <a:buFont typeface="Arial Narrow"/>
              <a:buNone/>
              <a:defRPr strike="noStrike" u="none" b="0" cap="none" baseline="0" sz="2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buClr>
                <a:schemeClr val="lt1"/>
              </a:buClr>
              <a:buFont typeface="Arial Narrow"/>
              <a:buNone/>
              <a:defRPr strike="noStrike" u="none" b="0" cap="none" baseline="0" sz="2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buClr>
                <a:schemeClr val="lt1"/>
              </a:buClr>
              <a:buFont typeface="Arial Narrow"/>
              <a:buNone/>
              <a:defRPr strike="noStrike" u="none" b="0" cap="none" baseline="0" sz="2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910917" x="609600"/>
            <a:ext cy="1803900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Arial Narrow"/>
              <a:buNone/>
              <a:defRPr sz="1400"/>
            </a:lvl1pPr>
            <a:lvl2pPr rtl="0" indent="0" marL="457200">
              <a:buFont typeface="Arial Narrow"/>
              <a:buNone/>
              <a:defRPr sz="1200"/>
            </a:lvl2pPr>
            <a:lvl3pPr rtl="0" indent="0" marL="914400">
              <a:buFont typeface="Arial Narrow"/>
              <a:buNone/>
              <a:defRPr sz="1000"/>
            </a:lvl3pPr>
            <a:lvl4pPr rtl="0" indent="0" marL="1371600">
              <a:buFont typeface="Arial Narrow"/>
              <a:buNone/>
              <a:defRPr sz="900"/>
            </a:lvl4pPr>
            <a:lvl5pPr rtl="0" indent="0" marL="1828800">
              <a:buFont typeface="Arial Narrow"/>
              <a:buNone/>
              <a:defRPr sz="900"/>
            </a:lvl5pPr>
            <a:lvl6pPr rtl="0" indent="0" marL="2286000">
              <a:buFont typeface="Arial Narrow"/>
              <a:buNone/>
              <a:defRPr sz="900"/>
            </a:lvl6pPr>
            <a:lvl7pPr rtl="0" indent="0" marL="2743200">
              <a:buFont typeface="Arial Narrow"/>
              <a:buNone/>
              <a:defRPr sz="900"/>
            </a:lvl7pPr>
            <a:lvl8pPr rtl="0" indent="0" marL="3200400">
              <a:buFont typeface="Arial Narrow"/>
              <a:buNone/>
              <a:defRPr sz="900"/>
            </a:lvl8pPr>
            <a:lvl9pPr rtl="0" indent="0" marL="3657600">
              <a:buFont typeface="Arial Narrow"/>
              <a:buNone/>
              <a:defRPr sz="900"/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4"/><Relationship Target="../slideLayouts/slideLayout1.xml" Type="http://schemas.openxmlformats.org/officeDocument/2006/relationships/slideLayout" Id="rId2"/><Relationship Target="../slideLayouts/slideLayout11.xml" Type="http://schemas.openxmlformats.org/officeDocument/2006/relationships/slideLayout" Id="rId12"/><Relationship Target="../media/image06.png" Type="http://schemas.openxmlformats.org/officeDocument/2006/relationships/image" Id="rId1"/><Relationship Target="../slideLayouts/slideLayout12.xml" Type="http://schemas.openxmlformats.org/officeDocument/2006/relationships/slideLayout" Id="rId13"/><Relationship Target="../slideLayouts/slideLayout3.xml" Type="http://schemas.openxmlformats.org/officeDocument/2006/relationships/slideLayout" Id="rId4"/><Relationship Target="../slideLayouts/slideLayout9.xml" Type="http://schemas.openxmlformats.org/officeDocument/2006/relationships/slideLayout" Id="rId10"/><Relationship Target="../slideLayouts/slideLayout2.xml" Type="http://schemas.openxmlformats.org/officeDocument/2006/relationships/slideLayout" Id="rId3"/><Relationship Target="../slideLayouts/slideLayout10.xml" Type="http://schemas.openxmlformats.org/officeDocument/2006/relationships/slideLayout" Id="rId11"/><Relationship Target="../slideLayouts/slideLayout8.xml" Type="http://schemas.openxmlformats.org/officeDocument/2006/relationships/slideLayout" Id="rId9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slideLayouts/slideLayout7.xml" Type="http://schemas.openxmlformats.org/officeDocument/2006/relationships/slideLayout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3B3B3B"/>
            </a:gs>
            <a:gs pos="31000">
              <a:schemeClr val="dk1"/>
            </a:gs>
            <a:gs pos="100000">
              <a:schemeClr val="dk1"/>
            </a:gs>
          </a:gsLst>
          <a:lin ang="5400000" scaled="0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5" name="Shape 5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y="0" x="0"/>
            <a:ext cy="5143500" cx="6858000"/>
          </a:xfrm>
          <a:prstGeom prst="rect">
            <a:avLst/>
          </a:prstGeom>
        </p:spPr>
      </p:pic>
      <p:sp>
        <p:nvSpPr>
          <p:cNvPr id="6" name="Shape 6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marR="0" indent="0" marL="0">
              <a:spcBef>
                <a:spcPts val="0"/>
              </a:spcBef>
              <a:buClr>
                <a:schemeClr val="lt1"/>
              </a:buClr>
              <a:buFont typeface="Arial Narrow"/>
              <a:buNone/>
              <a:defRPr strike="noStrike" u="none" b="0" cap="small" baseline="0" sz="3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2pPr>
            <a:lvl3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3pPr>
            <a:lvl4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4pPr>
            <a:lvl5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5pPr>
            <a:lvl6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6pPr>
            <a:lvl7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7pPr>
            <a:lvl8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8pPr>
            <a:lvl9pPr algn="l" rtl="0" marR="0" indent="0" marL="0">
              <a:defRPr strike="noStrike" u="none" b="0" cap="none" baseline="0" sz="1800" i="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y="1200150" x="609600"/>
            <a:ext cy="3394500" cx="7924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234950" marL="3429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-177800" marL="74295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-120650" marL="1143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-120650" marL="1600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-120650" marL="20574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-120650" marL="25146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-120650" marL="29718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-120650" marL="34290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-120650" marL="3886200">
              <a:lnSpc>
                <a:spcPct val="100000"/>
              </a:lnSpc>
              <a:spcBef>
                <a:spcPts val="340"/>
              </a:spcBef>
              <a:spcAft>
                <a:spcPts val="600"/>
              </a:spcAft>
              <a:buClr>
                <a:schemeClr val="lt2"/>
              </a:buClr>
              <a:buFont typeface="Arial Narrow"/>
              <a:buChar char="•"/>
              <a:defRPr strike="noStrike" u="none" b="0" cap="none" baseline="0" sz="17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y="4767262" x="5715000"/>
            <a:ext cy="273900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y="4767262" x="609600"/>
            <a:ext cy="273900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small" baseline="0" sz="10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y="4767262" x="7543800"/>
            <a:ext cy="273900" cx="990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1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1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3.png" Type="http://schemas.openxmlformats.org/officeDocument/2006/relationships/image" Id="rId4"/><Relationship Target="../media/image04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y="1505916" x="685800"/>
            <a:ext cy="1102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>
                <a:latin typeface="Berkshire Swash"/>
                <a:ea typeface="Berkshire Swash"/>
                <a:cs typeface="Berkshire Swash"/>
                <a:sym typeface="Berkshire Swash"/>
              </a:rPr>
              <a:t>Spaceweather.com</a:t>
            </a:r>
          </a:p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y="2914650" x="1198875"/>
            <a:ext cy="13145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Asia Tooke and Avery Morgan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>
                <a:latin typeface="Berkshire Swash"/>
                <a:ea typeface="Berkshire Swash"/>
                <a:cs typeface="Berkshire Swash"/>
                <a:sym typeface="Berkshire Swash"/>
              </a:rPr>
              <a:t>3D Sun and Aurora Alerts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200150" x="457200"/>
            <a:ext cy="4392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500"/>
              </a:spcBef>
              <a:spcAft>
                <a:spcPts val="300"/>
              </a:spcAft>
              <a:buNone/>
            </a:pPr>
            <a:r>
              <a:rPr sz="1800" lang="en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*For the low price of $6.95 per month, spaceweather.com will let you know about astronomical events that are occuring in real-time and can be observed by you from your own home. For the lower price of $4.95 per month, you will receive alerts for auroras and other astronomical events.</a:t>
            </a:r>
          </a:p>
          <a:p>
            <a:pPr rtl="0" lvl="0">
              <a:lnSpc>
                <a:spcPct val="115000"/>
              </a:lnSpc>
              <a:spcBef>
                <a:spcPts val="500"/>
              </a:spcBef>
              <a:spcAft>
                <a:spcPts val="300"/>
              </a:spcAft>
              <a:buNone/>
            </a:pPr>
            <a:r>
              <a:rPr sz="1800" lang="en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*Spaceweather.com is the proud sponsor of the 3D Sun app, available for download on their website. Space enthusiasts can watch events as they occur on the Sun in near-real time. It alerts you to solar flares, coronal mass ejections, and geomagnetic storms.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latin typeface="Berkshire Swash"/>
                <a:ea typeface="Berkshire Swash"/>
                <a:cs typeface="Berkshire Swash"/>
                <a:sym typeface="Berkshire Swash"/>
              </a:rPr>
              <a:t>Space Information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533900" x="457200"/>
            <a:ext cy="5588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1400" lang="en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It discusses upcoming astronomical events (auroras and magnetic storms) and discusses ones that have passed</a:t>
            </a:r>
            <a:r>
              <a:rPr sz="1400" lang="en">
                <a:solidFill>
                  <a:schemeClr val="lt2"/>
                </a:solidFill>
              </a:rPr>
              <a:t> 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86175" x="2491861"/>
            <a:ext cy="3347724" cx="416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3600" lang="en">
                <a:latin typeface="Berkshire Swash"/>
                <a:ea typeface="Berkshire Swash"/>
                <a:cs typeface="Berkshire Swash"/>
                <a:sym typeface="Berkshire Swash"/>
              </a:rPr>
              <a:t>Flybys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chemeClr val="lt2"/>
              </a:buClr>
              <a:buSzPct val="82352"/>
              <a:buFont typeface="Georgia"/>
              <a:buChar char="•"/>
            </a:pPr>
            <a:r>
              <a:rPr lang="en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Put in your zip code and see what satellites are flying over your area</a:t>
            </a:r>
          </a:p>
          <a:p>
            <a:r>
              <a:t/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34975" x="3033712"/>
            <a:ext cy="3190875" cx="30765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3600" lang="en">
                <a:latin typeface="Berkshire Swash"/>
                <a:ea typeface="Berkshire Swash"/>
                <a:cs typeface="Berkshire Swash"/>
                <a:sym typeface="Berkshire Swash"/>
              </a:rPr>
              <a:t>Science at NASA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38250" x="843625"/>
            <a:ext cy="3467100" cx="3352800"/>
          </a:xfrm>
          <a:prstGeom prst="rect">
            <a:avLst/>
          </a:prstGeom>
        </p:spPr>
      </p:pic>
      <p:sp>
        <p:nvSpPr>
          <p:cNvPr id="114" name="Shape 114"/>
          <p:cNvSpPr txBox="1"/>
          <p:nvPr>
            <p:ph idx="1" type="body"/>
          </p:nvPr>
        </p:nvSpPr>
        <p:spPr>
          <a:xfrm>
            <a:off y="1657350" x="609600"/>
            <a:ext cy="2628899" cx="373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y="1200149" x="609600"/>
            <a:ext cy="431100" cx="3733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116" name="Shape 116"/>
          <p:cNvSpPr txBox="1"/>
          <p:nvPr>
            <p:ph idx="3" type="body"/>
          </p:nvPr>
        </p:nvSpPr>
        <p:spPr>
          <a:xfrm>
            <a:off y="1708399" x="4871750"/>
            <a:ext cy="431100" cx="3733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 indent="-317500" marL="457200">
              <a:buClr>
                <a:schemeClr val="lt2"/>
              </a:buClr>
              <a:buSzPct val="82352"/>
              <a:buFont typeface="Georgia"/>
              <a:buChar char="●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Links to headline space news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y="1657350" x="4800600"/>
            <a:ext cy="2628899" cx="373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22" name="Shape 122"/>
          <p:cNvSpPr txBox="1"/>
          <p:nvPr>
            <p:ph idx="2" type="body"/>
          </p:nvPr>
        </p:nvSpPr>
        <p:spPr>
          <a:xfrm>
            <a:off y="1657350" x="609600"/>
            <a:ext cy="2628899" cx="373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23" name="Shape 123"/>
          <p:cNvSpPr txBox="1"/>
          <p:nvPr>
            <p:ph type="title"/>
          </p:nvPr>
        </p:nvSpPr>
        <p:spPr>
          <a:xfrm>
            <a:off y="205978" x="609600"/>
            <a:ext cy="857400" cx="7924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124" name="Shape 124"/>
          <p:cNvSpPr txBox="1"/>
          <p:nvPr>
            <p:ph idx="3" type="body"/>
          </p:nvPr>
        </p:nvSpPr>
        <p:spPr>
          <a:xfrm>
            <a:off y="1200149" x="609600"/>
            <a:ext cy="431100" cx="3733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125" name="Shape 125"/>
          <p:cNvSpPr txBox="1"/>
          <p:nvPr>
            <p:ph idx="4" type="body"/>
          </p:nvPr>
        </p:nvSpPr>
        <p:spPr>
          <a:xfrm>
            <a:off y="1200149" x="4800600"/>
            <a:ext cy="431100" cx="3733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pic>
        <p:nvPicPr>
          <p:cNvPr id="126" name="Shape 1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48" x="111650"/>
            <a:ext cy="3054604" cx="4282574"/>
          </a:xfrm>
          <a:prstGeom prst="rect">
            <a:avLst/>
          </a:prstGeom>
        </p:spPr>
      </p:pic>
      <p:pic>
        <p:nvPicPr>
          <p:cNvPr id="127" name="Shape 12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78350" x="4929250"/>
            <a:ext cy="2498200" cx="34764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